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1"/>
  </p:normalViewPr>
  <p:slideViewPr>
    <p:cSldViewPr snapToGrid="0" snapToObjects="1">
      <p:cViewPr varScale="1">
        <p:scale>
          <a:sx n="107" d="100"/>
          <a:sy n="107" d="100"/>
        </p:scale>
        <p:origin x="7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6/17/17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6/17/17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6/17/17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6/17/17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6/17/17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6/17/17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6/17/17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6/17/17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6/17/17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6/17/17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6/17/17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6/17/17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6/17/17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6/17/17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6/17/17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6/17/17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6/17/17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6/17/17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8135" y="2434441"/>
            <a:ext cx="8349443" cy="1399205"/>
          </a:xfrm>
        </p:spPr>
        <p:txBody>
          <a:bodyPr/>
          <a:lstStyle/>
          <a:p>
            <a:r>
              <a:rPr lang="en-US" dirty="0" smtClean="0"/>
              <a:t>The Burdens of Leadership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LCJE CEO Conference, </a:t>
            </a:r>
            <a:r>
              <a:rPr lang="en-US" dirty="0" err="1" smtClean="0"/>
              <a:t>Haslev</a:t>
            </a:r>
            <a:r>
              <a:rPr lang="en-US" dirty="0" smtClean="0"/>
              <a:t>, Denmark, May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21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Burdens of Leadership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9719" y="2776260"/>
            <a:ext cx="9613861" cy="3599316"/>
          </a:xfrm>
        </p:spPr>
        <p:txBody>
          <a:bodyPr/>
          <a:lstStyle/>
          <a:p>
            <a:r>
              <a:rPr lang="en-US" sz="3200" dirty="0" smtClean="0"/>
              <a:t>“Leaders must be motivators, educators, role models, sounding-boards, confessors, and cheerleaders</a:t>
            </a:r>
            <a:r>
              <a:rPr lang="mr-IN" sz="3200" dirty="0" smtClean="0"/>
              <a:t>…</a:t>
            </a:r>
            <a:r>
              <a:rPr lang="en-US" sz="3200" dirty="0" smtClean="0"/>
              <a:t>”</a:t>
            </a:r>
          </a:p>
          <a:p>
            <a:pPr lvl="6"/>
            <a:endParaRPr lang="en-US" dirty="0"/>
          </a:p>
          <a:p>
            <a:pPr lvl="6"/>
            <a:r>
              <a:rPr lang="en-US" sz="2400" dirty="0" smtClean="0"/>
              <a:t>General William G. Pagonis, </a:t>
            </a:r>
            <a:r>
              <a:rPr lang="en-US" sz="2400" i="1" dirty="0" smtClean="0"/>
              <a:t>HARVARD BUSINESS REVIEW on BREAKTHROUGH LEADERSHIP </a:t>
            </a:r>
            <a:r>
              <a:rPr lang="en-US" sz="2400" dirty="0" smtClean="0"/>
              <a:t> (2001)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9215252" y="13062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1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Burdens of Leadership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4093" y="2966265"/>
            <a:ext cx="9613861" cy="3599316"/>
          </a:xfrm>
        </p:spPr>
        <p:txBody>
          <a:bodyPr/>
          <a:lstStyle/>
          <a:p>
            <a:r>
              <a:rPr lang="en-US" sz="3200" dirty="0" smtClean="0"/>
              <a:t>“If you have not been tested by fire, you do not know who you are. And if you do not know who you are, you cannot be a leader.”</a:t>
            </a:r>
          </a:p>
          <a:p>
            <a:pPr lvl="6"/>
            <a:endParaRPr lang="en-US" dirty="0"/>
          </a:p>
          <a:p>
            <a:pPr lvl="6"/>
            <a:r>
              <a:rPr lang="en-US" sz="2400" dirty="0" smtClean="0"/>
              <a:t>Laurie Beth Jones, </a:t>
            </a:r>
            <a:r>
              <a:rPr lang="en-US" sz="2400" i="1" dirty="0" smtClean="0"/>
              <a:t>JESUS, CEO </a:t>
            </a:r>
            <a:r>
              <a:rPr lang="en-US" sz="2400" dirty="0" smtClean="0"/>
              <a:t> (1995)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9215252" y="13062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288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Understanding the “Burdens of Leadership”; Advising Others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9075" y="2479378"/>
            <a:ext cx="9613861" cy="3599316"/>
          </a:xfrm>
        </p:spPr>
        <p:txBody>
          <a:bodyPr>
            <a:normAutofit lnSpcReduction="10000"/>
          </a:bodyPr>
          <a:lstStyle/>
          <a:p>
            <a:r>
              <a:rPr lang="en-US" sz="3000" dirty="0" smtClean="0"/>
              <a:t>As we are ‘tested by fire’ and get to know ourselves better as leaders, what challenges emerge, and how do we deal with them? </a:t>
            </a:r>
          </a:p>
          <a:p>
            <a:endParaRPr lang="en-US" sz="3200" dirty="0" smtClean="0"/>
          </a:p>
          <a:p>
            <a:pPr lvl="1"/>
            <a:r>
              <a:rPr lang="en-US" sz="2400" i="1" dirty="0" smtClean="0"/>
              <a:t>How have you as an individual leader or as a couple leading a ministry dealt with challenges or with other “burdens of leadership”?</a:t>
            </a:r>
          </a:p>
          <a:p>
            <a:pPr lvl="1"/>
            <a:endParaRPr lang="en-US" sz="2400" i="1" dirty="0" smtClean="0"/>
          </a:p>
          <a:p>
            <a:pPr lvl="1"/>
            <a:r>
              <a:rPr lang="en-US" sz="2400" i="1" dirty="0" smtClean="0"/>
              <a:t>What would your advice be to younger leaders?</a:t>
            </a:r>
            <a:endParaRPr lang="en-US" sz="24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9215252" y="13062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98598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3715</TotalTime>
  <Words>172</Words>
  <Application>Microsoft Macintosh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Mangal</vt:lpstr>
      <vt:lpstr>Trebuchet MS</vt:lpstr>
      <vt:lpstr>Berlin</vt:lpstr>
      <vt:lpstr>The Burdens of Leadership</vt:lpstr>
      <vt:lpstr>The Burdens of Leadership</vt:lpstr>
      <vt:lpstr>The Burdens of Leadership</vt:lpstr>
      <vt:lpstr>Understanding the “Burdens of Leadership”; Advising Others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Burden of Leadership</dc:title>
  <dc:creator>Jim Melnick</dc:creator>
  <cp:lastModifiedBy>Jim Melnick</cp:lastModifiedBy>
  <cp:revision>13</cp:revision>
  <dcterms:created xsi:type="dcterms:W3CDTF">2017-04-20T15:44:34Z</dcterms:created>
  <dcterms:modified xsi:type="dcterms:W3CDTF">2017-06-18T02:10:47Z</dcterms:modified>
</cp:coreProperties>
</file>